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59" r:id="rId3"/>
    <p:sldId id="26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1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658" y="288"/>
      </p:cViewPr>
      <p:guideLst>
        <p:guide orient="horz" pos="2160"/>
        <p:guide pos="3120"/>
        <p:guide orient="horz" pos="2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683DB-17B2-4BC0-BE1C-2553D4468B9E}"/>
              </a:ext>
            </a:extLst>
          </p:cNvPr>
          <p:cNvSpPr/>
          <p:nvPr/>
        </p:nvSpPr>
        <p:spPr>
          <a:xfrm>
            <a:off x="761134" y="1005208"/>
            <a:ext cx="1943099" cy="19389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2000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44F575-1031-4310-9956-965AA523657D}"/>
              </a:ext>
            </a:extLst>
          </p:cNvPr>
          <p:cNvSpPr/>
          <p:nvPr/>
        </p:nvSpPr>
        <p:spPr>
          <a:xfrm>
            <a:off x="439615" y="2819467"/>
            <a:ext cx="2586136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>
                    <a:lumMod val="50000"/>
                  </a:schemeClr>
                </a:solidFill>
              </a:rPr>
              <a:t>JANUARY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1F37F1-FDED-4E96-B5DB-6B21798F5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827741"/>
              </p:ext>
            </p:extLst>
          </p:nvPr>
        </p:nvGraphicFramePr>
        <p:xfrm>
          <a:off x="3486407" y="453390"/>
          <a:ext cx="5760720" cy="603504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08896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1705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0984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5174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13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0278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43966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2426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4031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17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264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18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3644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19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39598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20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28718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21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089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22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8469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23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2658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24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2449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25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6289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26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46630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27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105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28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6774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29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93454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30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034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31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82204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3716CEB-845A-4329-8F9B-C0DF2F437B8D}"/>
              </a:ext>
            </a:extLst>
          </p:cNvPr>
          <p:cNvSpPr txBox="1"/>
          <p:nvPr/>
        </p:nvSpPr>
        <p:spPr>
          <a:xfrm>
            <a:off x="612018" y="4632424"/>
            <a:ext cx="2241327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accent4"/>
                </a:solidFill>
                <a:cs typeface="Arial" pitchFamily="34" charset="0"/>
              </a:rPr>
              <a:t>ALLPPT</a:t>
            </a:r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683DB-17B2-4BC0-BE1C-2553D4468B9E}"/>
              </a:ext>
            </a:extLst>
          </p:cNvPr>
          <p:cNvSpPr/>
          <p:nvPr/>
        </p:nvSpPr>
        <p:spPr>
          <a:xfrm>
            <a:off x="612018" y="1712773"/>
            <a:ext cx="2241328" cy="110799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</a:rPr>
              <a:t>2019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44F575-1031-4310-9956-965AA523657D}"/>
              </a:ext>
            </a:extLst>
          </p:cNvPr>
          <p:cNvSpPr/>
          <p:nvPr/>
        </p:nvSpPr>
        <p:spPr>
          <a:xfrm>
            <a:off x="439615" y="2820769"/>
            <a:ext cx="2586136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>
                    <a:lumMod val="50000"/>
                  </a:schemeClr>
                </a:solidFill>
              </a:rPr>
              <a:t>PLANNER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DCBE22-272C-43EF-A160-40862BF842EA}"/>
              </a:ext>
            </a:extLst>
          </p:cNvPr>
          <p:cNvSpPr txBox="1"/>
          <p:nvPr/>
        </p:nvSpPr>
        <p:spPr>
          <a:xfrm>
            <a:off x="612018" y="4632424"/>
            <a:ext cx="2241327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accent4"/>
                </a:solidFill>
                <a:cs typeface="Arial" pitchFamily="34" charset="0"/>
              </a:rPr>
              <a:t>ALLPPT</a:t>
            </a:r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1F37F1-FDED-4E96-B5DB-6B21798F5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564608"/>
              </p:ext>
            </p:extLst>
          </p:nvPr>
        </p:nvGraphicFramePr>
        <p:xfrm>
          <a:off x="3486407" y="594360"/>
          <a:ext cx="5760720" cy="566928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MONTH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6289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46630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1053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82204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MONTH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61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683DB-17B2-4BC0-BE1C-2553D4468B9E}"/>
              </a:ext>
            </a:extLst>
          </p:cNvPr>
          <p:cNvSpPr/>
          <p:nvPr/>
        </p:nvSpPr>
        <p:spPr>
          <a:xfrm>
            <a:off x="439615" y="1912827"/>
            <a:ext cx="2586134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</a:rPr>
              <a:t>WEEKLY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44F575-1031-4310-9956-965AA523657D}"/>
              </a:ext>
            </a:extLst>
          </p:cNvPr>
          <p:cNvSpPr/>
          <p:nvPr/>
        </p:nvSpPr>
        <p:spPr>
          <a:xfrm>
            <a:off x="439615" y="2820769"/>
            <a:ext cx="2586136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>
                    <a:lumMod val="50000"/>
                  </a:schemeClr>
                </a:solidFill>
              </a:rPr>
              <a:t>PLANNER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DCBE22-272C-43EF-A160-40862BF842EA}"/>
              </a:ext>
            </a:extLst>
          </p:cNvPr>
          <p:cNvSpPr txBox="1"/>
          <p:nvPr/>
        </p:nvSpPr>
        <p:spPr>
          <a:xfrm>
            <a:off x="612018" y="4632424"/>
            <a:ext cx="2241327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dirty="0">
                <a:solidFill>
                  <a:schemeClr val="accent4"/>
                </a:solidFill>
                <a:cs typeface="Arial" pitchFamily="34" charset="0"/>
              </a:rPr>
              <a:t>ALLPPT</a:t>
            </a:r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Clean Text Slide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for your </a:t>
            </a:r>
          </a:p>
          <a:p>
            <a:pPr algn="r"/>
            <a:r>
              <a:rPr lang="en-GB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1F37F1-FDED-4E96-B5DB-6B21798F5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084270"/>
              </p:ext>
            </p:extLst>
          </p:nvPr>
        </p:nvGraphicFramePr>
        <p:xfrm>
          <a:off x="3486407" y="594360"/>
          <a:ext cx="5760720" cy="5760720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WEEK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MON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TUE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WED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THU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FRI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JM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SAT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SUN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MONTH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817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373</Words>
  <Application>Microsoft Office PowerPoint</Application>
  <PresentationFormat>A4 Paper (210x297 mm)</PresentationFormat>
  <Paragraphs>186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16</cp:revision>
  <dcterms:created xsi:type="dcterms:W3CDTF">2018-12-04T07:41:15Z</dcterms:created>
  <dcterms:modified xsi:type="dcterms:W3CDTF">2018-12-10T02:26:01Z</dcterms:modified>
</cp:coreProperties>
</file>